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47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44DF-3133-4DCC-B257-4C4B68D82348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1D79-2F9A-411E-B9ED-73DD6BBE9F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44DF-3133-4DCC-B257-4C4B68D82348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1D79-2F9A-411E-B9ED-73DD6BBE9F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44DF-3133-4DCC-B257-4C4B68D82348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1D79-2F9A-411E-B9ED-73DD6BBE9F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44DF-3133-4DCC-B257-4C4B68D82348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1D79-2F9A-411E-B9ED-73DD6BBE9F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44DF-3133-4DCC-B257-4C4B68D82348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1D79-2F9A-411E-B9ED-73DD6BBE9F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44DF-3133-4DCC-B257-4C4B68D82348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1D79-2F9A-411E-B9ED-73DD6BBE9F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44DF-3133-4DCC-B257-4C4B68D82348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1D79-2F9A-411E-B9ED-73DD6BBE9F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44DF-3133-4DCC-B257-4C4B68D82348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1D79-2F9A-411E-B9ED-73DD6BBE9F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44DF-3133-4DCC-B257-4C4B68D82348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1D79-2F9A-411E-B9ED-73DD6BBE9F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44DF-3133-4DCC-B257-4C4B68D82348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1D79-2F9A-411E-B9ED-73DD6BBE9F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44DF-3133-4DCC-B257-4C4B68D82348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1D79-2F9A-411E-B9ED-73DD6BBE9F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544DF-3133-4DCC-B257-4C4B68D82348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51D79-2F9A-411E-B9ED-73DD6BBE9F4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63330" cy="607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hord 12"/>
          <p:cNvSpPr/>
          <p:nvPr/>
        </p:nvSpPr>
        <p:spPr>
          <a:xfrm rot="17835390">
            <a:off x="7656437" y="2295513"/>
            <a:ext cx="455860" cy="413167"/>
          </a:xfrm>
          <a:prstGeom prst="chord">
            <a:avLst>
              <a:gd name="adj1" fmla="val 2700000"/>
              <a:gd name="adj2" fmla="val 155435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ord 15"/>
          <p:cNvSpPr/>
          <p:nvPr/>
        </p:nvSpPr>
        <p:spPr>
          <a:xfrm rot="17835390">
            <a:off x="3840014" y="2583544"/>
            <a:ext cx="455860" cy="413167"/>
          </a:xfrm>
          <a:prstGeom prst="chord">
            <a:avLst>
              <a:gd name="adj1" fmla="val 2700000"/>
              <a:gd name="adj2" fmla="val 155435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hord 16"/>
          <p:cNvSpPr/>
          <p:nvPr/>
        </p:nvSpPr>
        <p:spPr>
          <a:xfrm rot="7081050">
            <a:off x="3121342" y="3232644"/>
            <a:ext cx="455860" cy="413167"/>
          </a:xfrm>
          <a:prstGeom prst="chord">
            <a:avLst>
              <a:gd name="adj1" fmla="val 2700000"/>
              <a:gd name="adj2" fmla="val 155435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ord 17"/>
          <p:cNvSpPr/>
          <p:nvPr/>
        </p:nvSpPr>
        <p:spPr>
          <a:xfrm rot="7081050">
            <a:off x="1393150" y="3160635"/>
            <a:ext cx="455860" cy="413167"/>
          </a:xfrm>
          <a:prstGeom prst="chord">
            <a:avLst>
              <a:gd name="adj1" fmla="val 2700000"/>
              <a:gd name="adj2" fmla="val 155435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hord 18"/>
          <p:cNvSpPr/>
          <p:nvPr/>
        </p:nvSpPr>
        <p:spPr>
          <a:xfrm rot="7081050">
            <a:off x="5857647" y="3160634"/>
            <a:ext cx="455860" cy="413167"/>
          </a:xfrm>
          <a:prstGeom prst="chord">
            <a:avLst>
              <a:gd name="adj1" fmla="val 2700000"/>
              <a:gd name="adj2" fmla="val 155435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hord 19"/>
          <p:cNvSpPr/>
          <p:nvPr/>
        </p:nvSpPr>
        <p:spPr>
          <a:xfrm rot="7081050">
            <a:off x="4993551" y="3160634"/>
            <a:ext cx="455860" cy="413167"/>
          </a:xfrm>
          <a:prstGeom prst="chord">
            <a:avLst>
              <a:gd name="adj1" fmla="val 2700000"/>
              <a:gd name="adj2" fmla="val 155435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G:\Metal Estuary\5 Southend Weekend\Busking\IMG_2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429000"/>
            <a:ext cx="659904" cy="879872"/>
          </a:xfrm>
          <a:prstGeom prst="rect">
            <a:avLst/>
          </a:prstGeom>
          <a:noFill/>
        </p:spPr>
      </p:pic>
      <p:pic>
        <p:nvPicPr>
          <p:cNvPr id="1028" name="Picture 4" descr="G:\Metal Estuary\5 Southend Weekend\Busking\IMG_29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501008"/>
            <a:ext cx="803920" cy="1071893"/>
          </a:xfrm>
          <a:prstGeom prst="rect">
            <a:avLst/>
          </a:prstGeom>
          <a:noFill/>
        </p:spPr>
      </p:pic>
      <p:pic>
        <p:nvPicPr>
          <p:cNvPr id="1029" name="Picture 5" descr="G:\Metal Estuary\5 Southend Weekend\Busking\IMG_29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628800"/>
            <a:ext cx="821922" cy="1095896"/>
          </a:xfrm>
          <a:prstGeom prst="rect">
            <a:avLst/>
          </a:prstGeom>
          <a:noFill/>
        </p:spPr>
      </p:pic>
      <p:pic>
        <p:nvPicPr>
          <p:cNvPr id="1030" name="Picture 6" descr="G:\Metal Estuary\5 Southend Weekend\Busking\IMG_29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429000"/>
            <a:ext cx="975883" cy="731912"/>
          </a:xfrm>
          <a:prstGeom prst="rect">
            <a:avLst/>
          </a:prstGeom>
          <a:noFill/>
        </p:spPr>
      </p:pic>
      <p:pic>
        <p:nvPicPr>
          <p:cNvPr id="1031" name="Picture 7" descr="G:\Metal Estuary\5 Southend Weekend\Busking\IMG_29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429000"/>
            <a:ext cx="975883" cy="731912"/>
          </a:xfrm>
          <a:prstGeom prst="rect">
            <a:avLst/>
          </a:prstGeom>
          <a:noFill/>
        </p:spPr>
      </p:pic>
      <p:pic>
        <p:nvPicPr>
          <p:cNvPr id="1033" name="Picture 9" descr="G:\Metal Estuary\5 Southend Weekend\Busking\IMG_3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1412776"/>
            <a:ext cx="720080" cy="960107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475656" y="306896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</a:rPr>
              <a:t>1</a:t>
            </a:r>
            <a:endParaRPr lang="en-GB" sz="2400" b="1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03848" y="31409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</a:rPr>
              <a:t>2</a:t>
            </a:r>
            <a:endParaRPr lang="en-GB" sz="2400" b="1" dirty="0">
              <a:solidFill>
                <a:srgbClr val="FFC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51920" y="263691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</a:rPr>
              <a:t> 3</a:t>
            </a:r>
            <a:endParaRPr lang="en-GB" sz="2400" b="1" dirty="0">
              <a:solidFill>
                <a:srgbClr val="FFC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32040" y="306896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</a:rPr>
              <a:t>  4</a:t>
            </a:r>
            <a:endParaRPr lang="en-GB" sz="2400" b="1" dirty="0">
              <a:solidFill>
                <a:srgbClr val="FFC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30689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</a:rPr>
              <a:t>5</a:t>
            </a:r>
            <a:endParaRPr lang="en-GB" sz="2400" b="1" dirty="0">
              <a:solidFill>
                <a:srgbClr val="FFC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68344" y="23488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</a:rPr>
              <a:t>6</a:t>
            </a:r>
            <a:endParaRPr lang="en-GB" sz="2400" b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92280" y="3861048"/>
            <a:ext cx="1872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Key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sz="1400" b="1" dirty="0" smtClean="0">
                <a:solidFill>
                  <a:schemeClr val="bg1"/>
                </a:solidFill>
              </a:rPr>
              <a:t>1. Boots</a:t>
            </a:r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b="1" dirty="0" smtClean="0">
                <a:solidFill>
                  <a:schemeClr val="bg1"/>
                </a:solidFill>
              </a:rPr>
              <a:t>2. BHS</a:t>
            </a:r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b="1" dirty="0" smtClean="0">
                <a:solidFill>
                  <a:schemeClr val="bg1"/>
                </a:solidFill>
              </a:rPr>
              <a:t>3. Lloyds</a:t>
            </a:r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b="1" dirty="0" smtClean="0">
                <a:solidFill>
                  <a:schemeClr val="bg1"/>
                </a:solidFill>
              </a:rPr>
              <a:t>4. Bridge</a:t>
            </a:r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b="1" dirty="0" smtClean="0">
                <a:solidFill>
                  <a:schemeClr val="bg1"/>
                </a:solidFill>
              </a:rPr>
              <a:t>5. </a:t>
            </a:r>
            <a:r>
              <a:rPr lang="en-GB" sz="1400" b="1" dirty="0" err="1" smtClean="0">
                <a:solidFill>
                  <a:schemeClr val="bg1"/>
                </a:solidFill>
              </a:rPr>
              <a:t>Opp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Barclays</a:t>
            </a:r>
          </a:p>
          <a:p>
            <a:r>
              <a:rPr lang="en-GB" sz="1400" b="1" dirty="0" smtClean="0">
                <a:solidFill>
                  <a:schemeClr val="bg1"/>
                </a:solidFill>
              </a:rPr>
              <a:t>6. Brother </a:t>
            </a:r>
            <a:r>
              <a:rPr lang="en-GB" sz="1400" b="1" dirty="0">
                <a:solidFill>
                  <a:schemeClr val="bg1"/>
                </a:solidFill>
              </a:rPr>
              <a:t>2 </a:t>
            </a:r>
            <a:r>
              <a:rPr lang="en-GB" sz="1400" b="1" dirty="0" smtClean="0">
                <a:solidFill>
                  <a:schemeClr val="bg1"/>
                </a:solidFill>
              </a:rPr>
              <a:t>Brother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30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Sean.Mcloughlin</dc:creator>
  <cp:lastModifiedBy>Anna Clegg</cp:lastModifiedBy>
  <cp:revision>178</cp:revision>
  <dcterms:created xsi:type="dcterms:W3CDTF">2016-08-03T11:08:49Z</dcterms:created>
  <dcterms:modified xsi:type="dcterms:W3CDTF">2016-09-09T08:55:45Z</dcterms:modified>
</cp:coreProperties>
</file>